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1" r:id="rId4"/>
    <p:sldId id="260" r:id="rId5"/>
    <p:sldId id="264" r:id="rId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AC5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672" y="11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opmaakprofielen van de modeltekst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het opmaakprofiel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8F0FA-503B-447F-A02E-6BF1D880434F}" type="datetimeFigureOut">
              <a:rPr lang="nl-NL" smtClean="0"/>
              <a:pPr/>
              <a:t>17-4-2018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E7185-A582-4542-8FF0-969B3F80C0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F8io00gpbQ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47528" y="548680"/>
            <a:ext cx="10363200" cy="3051771"/>
          </a:xfrm>
        </p:spPr>
        <p:txBody>
          <a:bodyPr/>
          <a:lstStyle/>
          <a:p>
            <a:r>
              <a:rPr lang="nl-NL" sz="8800" dirty="0" smtClean="0"/>
              <a:t>Decibel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943872" y="2708920"/>
            <a:ext cx="2088232" cy="1944216"/>
          </a:xfrm>
        </p:spPr>
        <p:txBody>
          <a:bodyPr>
            <a:noAutofit/>
          </a:bodyPr>
          <a:lstStyle/>
          <a:p>
            <a:r>
              <a:rPr lang="nl-NL" sz="8800" dirty="0" smtClean="0"/>
              <a:t>DB</a:t>
            </a:r>
            <a:endParaRPr lang="nl-NL" sz="8800" dirty="0"/>
          </a:p>
        </p:txBody>
      </p:sp>
      <p:pic>
        <p:nvPicPr>
          <p:cNvPr id="3074" name="Picture 2" descr="Afbeeldingsresultaat voor speaker 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868548"/>
            <a:ext cx="2412033" cy="2412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79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B tab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t="8369" r="3270" b="2363"/>
          <a:stretch/>
        </p:blipFill>
        <p:spPr bwMode="auto">
          <a:xfrm>
            <a:off x="2351584" y="764704"/>
            <a:ext cx="7272808" cy="4608512"/>
          </a:xfrm>
          <a:prstGeom prst="rect">
            <a:avLst/>
          </a:prstGeom>
          <a:noFill/>
          <a:ln w="762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hthoek 4"/>
          <p:cNvSpPr/>
          <p:nvPr/>
        </p:nvSpPr>
        <p:spPr>
          <a:xfrm>
            <a:off x="2495600" y="774229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2495600" y="1259707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2423592" y="1749947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2423592" y="2234681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2421310" y="2730427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2397125" y="3215904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2412752" y="3703439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2489547" y="4195641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Rechthoek 14"/>
          <p:cNvSpPr/>
          <p:nvPr/>
        </p:nvSpPr>
        <p:spPr>
          <a:xfrm>
            <a:off x="2435796" y="4707594"/>
            <a:ext cx="6984776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483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2495191" y="1987034"/>
            <a:ext cx="49854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dirty="0">
                <a:hlinkClick r:id="rId2"/>
              </a:rPr>
              <a:t>https://</a:t>
            </a:r>
            <a:r>
              <a:rPr lang="nl-NL" dirty="0" smtClean="0">
                <a:hlinkClick r:id="rId2"/>
              </a:rPr>
              <a:t>www.youtube.com/watch?v=mF8io00gpbQ</a:t>
            </a:r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7765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fbeeldingsresultaat voor gehoorbeschadiging tab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31"/>
          <a:stretch/>
        </p:blipFill>
        <p:spPr bwMode="auto">
          <a:xfrm>
            <a:off x="2639616" y="980728"/>
            <a:ext cx="702078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hthoek 3"/>
          <p:cNvSpPr/>
          <p:nvPr/>
        </p:nvSpPr>
        <p:spPr>
          <a:xfrm>
            <a:off x="2495600" y="908720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2480370" y="1246473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2502471" y="1586161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2495600" y="1926357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2495600" y="2233439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2495600" y="2589287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2495600" y="2905894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2495600" y="3232026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2495600" y="3573016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2495600" y="3914006"/>
            <a:ext cx="7272808" cy="379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Planning </a:t>
            </a:r>
            <a:r>
              <a:rPr lang="nl-NL" dirty="0" err="1" smtClean="0"/>
              <a:t>Audacity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495600" y="1627239"/>
            <a:ext cx="4838328" cy="4525963"/>
          </a:xfrm>
        </p:spPr>
        <p:txBody>
          <a:bodyPr/>
          <a:lstStyle/>
          <a:p>
            <a:pPr marL="0" indent="0">
              <a:buNone/>
            </a:pPr>
            <a:r>
              <a:rPr lang="nl-NL" dirty="0" smtClean="0"/>
              <a:t>Deze les</a:t>
            </a:r>
          </a:p>
          <a:p>
            <a:r>
              <a:rPr lang="nl-NL" dirty="0" smtClean="0"/>
              <a:t>Eigen mix</a:t>
            </a:r>
          </a:p>
          <a:p>
            <a:r>
              <a:rPr lang="nl-NL" dirty="0" smtClean="0"/>
              <a:t>Radio-item</a:t>
            </a: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6816080" y="1627238"/>
            <a:ext cx="483832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nl-NL" dirty="0" smtClean="0"/>
              <a:t>Volgende les</a:t>
            </a:r>
          </a:p>
          <a:p>
            <a:r>
              <a:rPr lang="nl-NL" dirty="0" smtClean="0"/>
              <a:t>Eigen mix inleveren</a:t>
            </a:r>
          </a:p>
          <a:p>
            <a:r>
              <a:rPr lang="nl-NL" dirty="0" smtClean="0"/>
              <a:t>Toets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0571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1268</TotalTime>
  <Words>18</Words>
  <Application>Microsoft Office PowerPoint</Application>
  <PresentationFormat>Breedbeeld</PresentationFormat>
  <Paragraphs>10</Paragraphs>
  <Slides>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Office-thema</vt:lpstr>
      <vt:lpstr>Decibel</vt:lpstr>
      <vt:lpstr>PowerPoint-presentatie</vt:lpstr>
      <vt:lpstr>PowerPoint-presentatie</vt:lpstr>
      <vt:lpstr>PowerPoint-presentatie</vt:lpstr>
      <vt:lpstr>Planning Audacity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Profielen</dc:title>
  <dc:creator>David van Vugt</dc:creator>
  <cp:lastModifiedBy>David van Vugt</cp:lastModifiedBy>
  <cp:revision>106</cp:revision>
  <dcterms:created xsi:type="dcterms:W3CDTF">2015-08-19T16:44:01Z</dcterms:created>
  <dcterms:modified xsi:type="dcterms:W3CDTF">2018-04-17T10:36:26Z</dcterms:modified>
</cp:coreProperties>
</file>